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89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cashreg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hyperlink" Target="http://50ds.ru/vospitatel/4398-konspekt-poznavatelno-igrovogo-zanyatiya-dlya-vzroslykh-i-detey-kak-my-znaem-pravila-dorozhnogo-dvizheniya.html" TargetMode="External"/><Relationship Id="rId4" Type="http://schemas.openxmlformats.org/officeDocument/2006/relationships/hyperlink" Target="http://50ds.ru/music/551-vypusknoy-prazdnichnyy-utrennik-v-detskom-sadu-volshebnaya-strana-znaniy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oprikol.ru/wp-content/uploads/2019/09/kartinki-dlya-oformleniya-detskogo-sada-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МКДОУ «Детский сад №17»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428CADF-6E21-451A-84A7-FC216EB2E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02A4D-90F6-4107-8E2E-330D0D01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разработана система работы по формированию у детей правил безопасного поведения на дорогах. Целью, которой является повышение активности педагогического коллектива, родителей и детей в обеспечении безопасности дорожного движения, активизация работы по пропаганде правил дорожного движения и безопасного образа жизни.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95008E-7922-4CAA-951B-DBC6643C3A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448272" cy="238700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3632D6B-6854-43AE-B628-A030161E3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63671"/>
            <a:ext cx="3264595" cy="244844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392508-244B-4163-880F-52DC61AD07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12117"/>
            <a:ext cx="3600641" cy="27089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712C66-CEE8-4D56-883A-3E66C252E8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58150"/>
            <a:ext cx="3187992" cy="23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0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628A5F-4F7F-4B3E-8367-983E20FDB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922844"/>
            <a:ext cx="5111750" cy="455352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CDFD37E-385E-4AE5-8D48-0F64F511F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детский сад!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Он всегда нам очень рад!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Утром весело встречает,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Всех на завтрак приглашает,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прогулку нас ведёт,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танцует, и поёт...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42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ashreg.wav"/>
          </p:stSnd>
        </p:sndAc>
      </p:transition>
    </mc:Choice>
    <mc:Fallback>
      <p:transition spd="slow">
        <p:checker/>
        <p:sndAc>
          <p:stSnd>
            <p:snd r:embed="rId2" name="cashreg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roprikol.ru/wp-content/uploads/2019/09/kartinki-dlya-oformleniya-detskogo-sada-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Отгадайте загадку: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429552" cy="4525963"/>
          </a:xfrm>
        </p:spPr>
        <p:txBody>
          <a:bodyPr/>
          <a:lstStyle/>
          <a:p>
            <a:r>
              <a:rPr lang="ru-RU" b="1" dirty="0"/>
              <a:t>Что это за Диво-Дом?</a:t>
            </a:r>
            <a:br>
              <a:rPr lang="ru-RU" b="1" dirty="0"/>
            </a:br>
            <a:r>
              <a:rPr lang="ru-RU" b="1" dirty="0"/>
              <a:t>А игрушек сколько в нём!</a:t>
            </a:r>
            <a:br>
              <a:rPr lang="ru-RU" b="1" dirty="0"/>
            </a:br>
            <a:r>
              <a:rPr lang="ru-RU" b="1" dirty="0"/>
              <a:t>Там играют и поют,</a:t>
            </a:r>
            <a:br>
              <a:rPr lang="ru-RU" b="1" dirty="0"/>
            </a:br>
            <a:r>
              <a:rPr lang="ru-RU" b="1" dirty="0"/>
              <a:t>Дети весело живут.</a:t>
            </a:r>
            <a:br>
              <a:rPr lang="ru-RU" b="1" dirty="0"/>
            </a:br>
            <a:r>
              <a:rPr lang="ru-RU" b="1" dirty="0"/>
              <a:t>Сколько в доме дошколят!</a:t>
            </a:r>
            <a:br>
              <a:rPr lang="ru-RU" b="1" dirty="0"/>
            </a:br>
            <a:r>
              <a:rPr lang="ru-RU" b="1" dirty="0"/>
              <a:t>Этот дом ведь …</a:t>
            </a:r>
            <a:br>
              <a:rPr lang="ru-RU" b="1" dirty="0"/>
            </a:br>
            <a:r>
              <a:rPr lang="ru-RU" b="1" dirty="0"/>
              <a:t>(Детский сад)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ashreg.wav"/>
          </p:stSnd>
        </p:sndAc>
      </p:transition>
    </mc:Choice>
    <mc:Fallback>
      <p:transition spd="med">
        <p:fade/>
        <p:sndAc>
          <p:stSnd>
            <p:snd r:embed="rId2" name="cashreg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B13EB-FCF9-4929-9A4B-E4E110B5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501008"/>
            <a:ext cx="6984776" cy="3024336"/>
          </a:xfrm>
        </p:spPr>
        <p:txBody>
          <a:bodyPr>
            <a:normAutofit/>
          </a:bodyPr>
          <a:lstStyle/>
          <a:p>
            <a:r>
              <a:rPr lang="ru-RU" sz="1200" b="0" dirty="0"/>
              <a:t>Муниципальное казенное дошкольное образовательное учреждение </a:t>
            </a:r>
            <a:r>
              <a:rPr lang="ru-RU" sz="1200" dirty="0"/>
              <a:t>«Детский сад № 17»</a:t>
            </a:r>
            <a:r>
              <a:rPr lang="ru-RU" sz="1200" b="0" dirty="0"/>
              <a:t> Левокумского муниципального округа Ставропольского края реализует основную общеобразовательную программу дошкольного образования, имеет действующую лицензию (регистрационный № 6541, дата предоставления 18.10.2021 г.), дающее право на осуществление образовательной деятельности. Основной целью учреждения является создание условий, обеспечивающих полноценное и своевременное развитие детей. Обучение ведется на русском языке.</a:t>
            </a:r>
            <a:br>
              <a:rPr lang="ru-RU" sz="1200" dirty="0"/>
            </a:br>
            <a:r>
              <a:rPr lang="ru-RU" sz="1200" b="0" dirty="0"/>
              <a:t>Детский сад расположен в центре села, рядом с Домом культуры, администрацией, поликлиникой, имеет удобное транспортное расположение. Образован детский сад в 1965 году на базе одного из зданий </a:t>
            </a:r>
            <a:r>
              <a:rPr lang="ru-RU" sz="1200" b="0" dirty="0" err="1"/>
              <a:t>Правокумской</a:t>
            </a:r>
            <a:r>
              <a:rPr lang="ru-RU" sz="1200" b="0" dirty="0"/>
              <a:t> восьмилетней школы, размещён в приспособленном здании 1890 года постройки.</a:t>
            </a:r>
            <a:br>
              <a:rPr lang="ru-RU" sz="1200" dirty="0"/>
            </a:br>
            <a:r>
              <a:rPr lang="ru-RU" sz="1200" dirty="0"/>
              <a:t>Прием в образовательную организацию осуществляется в течение всего календарного года.</a:t>
            </a:r>
            <a:br>
              <a:rPr lang="ru-RU" sz="1200" dirty="0"/>
            </a:br>
            <a:r>
              <a:rPr lang="ru-RU" sz="1200" b="0" dirty="0"/>
              <a:t>ДОУ может осуществлять прием заявления о приеме в форме электронного документа с использованием информационно-телекоммуникационных сетей.</a:t>
            </a:r>
            <a:br>
              <a:rPr lang="ru-RU" sz="1200" dirty="0"/>
            </a:br>
            <a:r>
              <a:rPr lang="ru-RU" sz="1200" b="0" dirty="0"/>
              <a:t>Мы рады видеть Вас в нашем детском саду!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AD372E-C259-4E73-9CCD-C1D128D07A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16632"/>
            <a:ext cx="5112568" cy="3312368"/>
          </a:xfrm>
        </p:spPr>
      </p:pic>
    </p:spTree>
    <p:extLst>
      <p:ext uri="{BB962C8B-B14F-4D97-AF65-F5344CB8AC3E}">
        <p14:creationId xmlns:p14="http://schemas.microsoft.com/office/powerpoint/2010/main" val="168781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63360-EA5E-48B1-9F76-50C54587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265" y="3782343"/>
            <a:ext cx="4354505" cy="394645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Детки в садике живут,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Здесь играют и поют,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Здесь друзей себе находят,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 прогулку с ними ходят.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Вместе спорят и мечтают,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Незаметно подрастают.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Детский сад — второй ваш дом,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Как тепло, уютно в нем!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78D535-6147-4270-ADC9-4BBEC4AC3A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" y="1556792"/>
            <a:ext cx="3898776" cy="302895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FDCD61F-84EC-4FC0-B55B-F3B9EBC83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302895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B06303-4C29-47A5-B46C-18353D6DE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0" y="4653136"/>
            <a:ext cx="3130367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29249"/>
      </p:ext>
    </p:extLst>
  </p:cSld>
  <p:clrMapOvr>
    <a:masterClrMapping/>
  </p:clrMapOvr>
  <p:transition spd="slow">
    <p:wheel spokes="1"/>
    <p:sndAc>
      <p:stSnd>
        <p:snd r:embed="rId2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BAC99-C8FD-43BD-8668-8C0B325F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будни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A7EA6F-2E58-477D-95CC-52CCFA665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3" y="1453101"/>
            <a:ext cx="2359974" cy="4691063"/>
          </a:xfrm>
        </p:spPr>
        <p:txBody>
          <a:bodyPr>
            <a:normAutofit fontScale="92500"/>
          </a:bodyPr>
          <a:lstStyle/>
          <a:p>
            <a:r>
              <a:rPr lang="ru-RU" dirty="0"/>
              <a:t>Традиционно, в октябре, в нашем детском саду проходит осенний праздник «Осень золотая». Для ребят это запоминающийся, радостный и яркий праздник, который помогает им закрепить представления об осени как времени года. Детские осенние праздники – это море улыбок и веселья, ведь хоть и говорят, что осень – унылая пора, но дети, как никто другой, способны радоваться золотистым опавшим листьям под ногами и дождичку, под которым так интересно погулять под зонтиком, обув резиновые сапожки и надев дождевик. Вот почему праздник осени в детском саду является одним из самых любимых у детворы!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007333C0-22E4-4F90-BAF9-9EAB95B93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88" y="273050"/>
            <a:ext cx="2797150" cy="2722364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AABAA-A6D7-4A4C-A79A-66609B0E7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03" y="3212976"/>
            <a:ext cx="3131840" cy="23488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6EFD372-D6D2-467D-BBBC-765877E634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1" y="282168"/>
            <a:ext cx="2916832" cy="24482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18C25C-6BAE-4E57-9035-7D0497400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4096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30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452CE-D6A9-46C0-8137-4C094D5D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Открытые занятия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DF71F9-335F-4AD4-9AE1-47F825F4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Совместные занятия с родителями  способствуют  не только установлению более доверительных контактов с родителями, но и созданию благоприятной эмоциональной почвы, когда они начинают проявлять неподдельный интерес к жизни ребёнка в детском саду, становятся более открытыми для восприятия новой информации, советов педагога.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84380CE-18FF-463F-8510-8FEE505C5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44" y="282172"/>
            <a:ext cx="3533808" cy="2650356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24BC58-256D-48E7-9890-75270812B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17" y="3068960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8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6A9E4-A7E8-4850-AE2C-1D7E51A0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21D2962-A90A-4DAC-BBEC-8F4D52721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AE994BA-0FBE-4ABC-8505-46B42B4816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27514347"/>
      </p:ext>
    </p:extLst>
  </p:cSld>
  <p:clrMapOvr>
    <a:masterClrMapping/>
  </p:clrMapOvr>
  <p:transition spd="med">
    <p:dissolve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15EEE-F639-47E7-A6C9-D39AF4C6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10" y="47820"/>
            <a:ext cx="3008313" cy="1162050"/>
          </a:xfrm>
        </p:spPr>
        <p:txBody>
          <a:bodyPr/>
          <a:lstStyle/>
          <a:p>
            <a:r>
              <a:rPr lang="ru-RU" dirty="0"/>
              <a:t>Наши утренники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7F0E95-4B37-48C4-BDCC-9DD41D60A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624"/>
            <a:ext cx="2869158" cy="21463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A7F0BBF-B78C-4E71-8E29-058E7E6C2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274" y="1209870"/>
            <a:ext cx="3180240" cy="4916293"/>
          </a:xfrm>
        </p:spPr>
        <p:txBody>
          <a:bodyPr>
            <a:normAutofit fontScale="92500"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Утренник в детском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саду можно назвать важным событием в жизни ребенка. Здесь он узнает, как сочетается его личное удовольствие с выполнением обязательств. Здесь он учится совместной с другими детьми творческой деятельности. Здесь же он узнает о том, что такое сценарий и правила. И, конечно же, здесь он впервые проявляет свои способности и интересы.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Для взрослых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возможность отдыха, тогда как для детей это важная стадия педагогического процесса, одна из составляющих воспитания, которая несет как моральную, так и эстетическую нагрузку. К праздникам дошкольники готовятся, разучивают сценарии утренников для детей, поют, танцуют, ставят небольшие спектакли, что вырабатывают у детей чувство важности и значимости мероприятия.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F1A0F3-A347-4D4D-9A90-315C824C92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888" y="2216753"/>
            <a:ext cx="3322560" cy="2489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0B5D8C-0C3D-44FE-B6A8-53357939A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30333"/>
            <a:ext cx="2702551" cy="20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5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84A555C-B6F3-4919-9A32-343949AC5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1143"/>
            <a:ext cx="4038600" cy="2984076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846F3C3-4790-43FA-B602-A4B8D32AD2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1862"/>
            <a:ext cx="4038600" cy="3022639"/>
          </a:xfrm>
        </p:spPr>
      </p:pic>
    </p:spTree>
    <p:extLst>
      <p:ext uri="{BB962C8B-B14F-4D97-AF65-F5344CB8AC3E}">
        <p14:creationId xmlns:p14="http://schemas.microsoft.com/office/powerpoint/2010/main" val="3110852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613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МКДОУ «Детский сад №17»</vt:lpstr>
      <vt:lpstr> Отгадайте загадку:</vt:lpstr>
      <vt:lpstr>Муниципальное казенное дошкольное образовательное учреждение «Детский сад № 17» Левокумского муниципального округа Ставропольского края реализует основную общеобразовательную программу дошкольного образования, имеет действующую лицензию (регистрационный № 6541, дата предоставления 18.10.2021 г.), дающее право на осуществление образовательной деятельности. Основной целью учреждения является создание условий, обеспечивающих полноценное и своевременное развитие детей. Обучение ведется на русском языке. Детский сад расположен в центре села, рядом с Домом культуры, администрацией, поликлиникой, имеет удобное транспортное расположение. Образован детский сад в 1965 году на базе одного из зданий Правокумской восьмилетней школы, размещён в приспособленном здании 1890 года постройки. Прием в образовательную организацию осуществляется в течение всего календарного года. ДОУ может осуществлять прием заявления о приеме в форме электронного документа с использованием информационно-телекоммуникационных сетей. Мы рады видеть Вас в нашем детском саду!</vt:lpstr>
      <vt:lpstr>Детки в садике живут,  Здесь играют и поют,  Здесь друзей себе находят,  На прогулку с ними ходят. Вместе спорят и мечтают,  Незаметно подрастают.  Детский сад — второй ваш дом,  Как тепло, уютно в нем! </vt:lpstr>
      <vt:lpstr>Наши будни </vt:lpstr>
      <vt:lpstr>Открытые занятия </vt:lpstr>
      <vt:lpstr>Презентация PowerPoint</vt:lpstr>
      <vt:lpstr>Наши утренники </vt:lpstr>
      <vt:lpstr>Презентация PowerPoint</vt:lpstr>
      <vt:lpstr>В детском саду разработана система работы по формированию у детей правил безопасного поведения на дорогах. Целью, которой является повышение активности педагогического коллектива, родителей и детей в обеспечении безопасности дорожного движения, активизация работы по пропаганде правил дорожного движения и безопасного образа жизни.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ДЕТСКИЙ САД</dc:title>
  <dc:creator>user</dc:creator>
  <cp:lastModifiedBy>Admin</cp:lastModifiedBy>
  <cp:revision>30</cp:revision>
  <dcterms:created xsi:type="dcterms:W3CDTF">2021-10-24T14:33:09Z</dcterms:created>
  <dcterms:modified xsi:type="dcterms:W3CDTF">2025-01-09T06:31:53Z</dcterms:modified>
</cp:coreProperties>
</file>